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91" r:id="rId11"/>
    <p:sldId id="292" r:id="rId12"/>
    <p:sldId id="293" r:id="rId13"/>
    <p:sldId id="294" r:id="rId14"/>
    <p:sldId id="295" r:id="rId15"/>
    <p:sldId id="265" r:id="rId16"/>
    <p:sldId id="266" r:id="rId17"/>
    <p:sldId id="267" r:id="rId18"/>
    <p:sldId id="268" r:id="rId19"/>
    <p:sldId id="270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4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3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44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83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8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0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055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6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25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9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93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63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50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B0AC2F0-D5A6-4EE6-88A4-CA6B01BC9775}" type="datetimeFigureOut">
              <a:rPr lang="zh-TW" altLang="en-US" smtClean="0"/>
              <a:t>2022/5/28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724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AD071-E4B6-7F93-6F39-E390AC36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779" y="2120323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物聯網</a:t>
            </a:r>
            <a:r>
              <a:rPr lang="en-US" altLang="zh-TW" dirty="0"/>
              <a:t>~</a:t>
            </a:r>
            <a:r>
              <a:rPr lang="zh-TW" altLang="en-US" dirty="0"/>
              <a:t>空氣盒子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FC92D-25B2-A656-A779-608D32069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2235908"/>
          </a:xfrm>
        </p:spPr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en-US" altLang="zh-TW" dirty="0" err="1"/>
              <a:t>Micropython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380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621DE-F679-F65D-7455-3CACC516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https://pm25.lass-net.org/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480B3-03C9-E505-5E4D-059D9C31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204FA6-66F6-6A73-DE82-6319FFEB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7" y="1825625"/>
            <a:ext cx="11512061" cy="41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7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E53A6-9D9B-E32E-E051-EE11E44C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https://pm25.lass-net.org/GIS/IDW/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B2B7C1-B15F-E3C2-C4A9-D744EA50C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693" y="1825625"/>
            <a:ext cx="8991188" cy="4351338"/>
          </a:xfrm>
        </p:spPr>
      </p:pic>
    </p:spTree>
    <p:extLst>
      <p:ext uri="{BB962C8B-B14F-4D97-AF65-F5344CB8AC3E}">
        <p14:creationId xmlns:p14="http://schemas.microsoft.com/office/powerpoint/2010/main" val="6862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EF932-B8C1-AC03-5C5D-3B61759A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1917FD-8556-7A16-A440-D355CEF54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82" y="795814"/>
            <a:ext cx="11484800" cy="5462943"/>
          </a:xfrm>
        </p:spPr>
      </p:pic>
    </p:spTree>
    <p:extLst>
      <p:ext uri="{BB962C8B-B14F-4D97-AF65-F5344CB8AC3E}">
        <p14:creationId xmlns:p14="http://schemas.microsoft.com/office/powerpoint/2010/main" val="214546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15BA7-664B-066C-504E-021AF35F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https://v5.airmap.g0v.tw/#/map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9717ED-B3E8-54E9-E00C-F8A6D082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3A0BE1-D835-EA25-0B62-05292FBA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2" y="1587084"/>
            <a:ext cx="10709875" cy="52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1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DCA25-7730-C1D8-EE57-BF019B85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87C365-417B-0606-6955-DE0EE68A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04" y="810972"/>
            <a:ext cx="11035992" cy="5236055"/>
          </a:xfrm>
        </p:spPr>
      </p:pic>
    </p:spTree>
    <p:extLst>
      <p:ext uri="{BB962C8B-B14F-4D97-AF65-F5344CB8AC3E}">
        <p14:creationId xmlns:p14="http://schemas.microsoft.com/office/powerpoint/2010/main" val="287457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C9EB2-5D8B-7497-A51C-AFDAA5A3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AF79F4-4520-9C8F-63F3-3B8871D6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65125"/>
            <a:ext cx="8921179" cy="6260141"/>
          </a:xfrm>
        </p:spPr>
      </p:pic>
    </p:spTree>
    <p:extLst>
      <p:ext uri="{BB962C8B-B14F-4D97-AF65-F5344CB8AC3E}">
        <p14:creationId xmlns:p14="http://schemas.microsoft.com/office/powerpoint/2010/main" val="279469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FEDD3-DCEC-1F74-AAF3-83F354A5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93E16E-B4DD-1446-74F6-94DF25D9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8" y="238259"/>
            <a:ext cx="6519805" cy="6551264"/>
          </a:xfrm>
        </p:spPr>
      </p:pic>
    </p:spTree>
    <p:extLst>
      <p:ext uri="{BB962C8B-B14F-4D97-AF65-F5344CB8AC3E}">
        <p14:creationId xmlns:p14="http://schemas.microsoft.com/office/powerpoint/2010/main" val="99156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CB45-80C1-CA45-BF4A-4E6E4C24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56C648-952B-91E2-60B8-108A72553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1" y="237963"/>
            <a:ext cx="3612348" cy="20879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78A2EF-F337-1967-A7AC-34948518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71" y="2321849"/>
            <a:ext cx="7909223" cy="44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0F68D9-C0C1-096F-4E3F-18DBDA12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82F2786-CCCA-C985-2C63-9BF074202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57" y="248295"/>
            <a:ext cx="8576854" cy="6496839"/>
          </a:xfrm>
        </p:spPr>
      </p:pic>
    </p:spTree>
    <p:extLst>
      <p:ext uri="{BB962C8B-B14F-4D97-AF65-F5344CB8AC3E}">
        <p14:creationId xmlns:p14="http://schemas.microsoft.com/office/powerpoint/2010/main" val="416643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CBEAC-DE6F-6E39-D730-4A285121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FE7C68-CB58-3C39-6434-A6C23E8F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53" y="227087"/>
            <a:ext cx="8348348" cy="6265788"/>
          </a:xfrm>
        </p:spPr>
      </p:pic>
    </p:spTree>
    <p:extLst>
      <p:ext uri="{BB962C8B-B14F-4D97-AF65-F5344CB8AC3E}">
        <p14:creationId xmlns:p14="http://schemas.microsoft.com/office/powerpoint/2010/main" val="417581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3ECFB-9841-4E7C-42E4-58E9F5ED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大綱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86824B-7F31-3021-394D-AF07F8A0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1465370"/>
            <a:ext cx="7830104" cy="5392629"/>
          </a:xfrm>
        </p:spPr>
      </p:pic>
    </p:spTree>
    <p:extLst>
      <p:ext uri="{BB962C8B-B14F-4D97-AF65-F5344CB8AC3E}">
        <p14:creationId xmlns:p14="http://schemas.microsoft.com/office/powerpoint/2010/main" val="37858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D412F-20D2-1826-F11E-44128AA7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7B8774-52CF-AA4B-04B4-5FFFE2F86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0" y="769719"/>
            <a:ext cx="9605432" cy="5806739"/>
          </a:xfrm>
        </p:spPr>
      </p:pic>
    </p:spTree>
    <p:extLst>
      <p:ext uri="{BB962C8B-B14F-4D97-AF65-F5344CB8AC3E}">
        <p14:creationId xmlns:p14="http://schemas.microsoft.com/office/powerpoint/2010/main" val="17013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AE189-87F6-BA4B-0AEF-C90DADF7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FCC01C-C760-7914-8084-ECD33FBA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8" y="566967"/>
            <a:ext cx="10851783" cy="5925908"/>
          </a:xfrm>
        </p:spPr>
      </p:pic>
    </p:spTree>
    <p:extLst>
      <p:ext uri="{BB962C8B-B14F-4D97-AF65-F5344CB8AC3E}">
        <p14:creationId xmlns:p14="http://schemas.microsoft.com/office/powerpoint/2010/main" val="282351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397DB-6E59-2AD7-4827-A12CE868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D13188-EFD7-143A-B4F8-8C1A183B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3" y="365125"/>
            <a:ext cx="6255682" cy="6255682"/>
          </a:xfrm>
        </p:spPr>
      </p:pic>
    </p:spTree>
    <p:extLst>
      <p:ext uri="{BB962C8B-B14F-4D97-AF65-F5344CB8AC3E}">
        <p14:creationId xmlns:p14="http://schemas.microsoft.com/office/powerpoint/2010/main" val="7001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CA74-47D2-C638-B540-32C18A06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4EC165-5E7D-ABE8-F6A9-A6BA3ADA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43" y="671527"/>
            <a:ext cx="9523722" cy="5658251"/>
          </a:xfrm>
        </p:spPr>
      </p:pic>
    </p:spTree>
    <p:extLst>
      <p:ext uri="{BB962C8B-B14F-4D97-AF65-F5344CB8AC3E}">
        <p14:creationId xmlns:p14="http://schemas.microsoft.com/office/powerpoint/2010/main" val="192683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EECFA-06D5-49B5-46E3-14317C7B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34BBDF-9400-349B-FBFB-5AAEBB04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119898"/>
            <a:ext cx="9997128" cy="6372977"/>
          </a:xfrm>
        </p:spPr>
      </p:pic>
    </p:spTree>
    <p:extLst>
      <p:ext uri="{BB962C8B-B14F-4D97-AF65-F5344CB8AC3E}">
        <p14:creationId xmlns:p14="http://schemas.microsoft.com/office/powerpoint/2010/main" val="362350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FEF36-547D-EFB8-9A4B-920D7931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6A67B8-D324-8259-E720-75161340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131883"/>
            <a:ext cx="6782540" cy="600069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779AE6-F3E0-362B-EF71-EFE1590C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80" y="131884"/>
            <a:ext cx="5041900" cy="60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3F9E3-1FA1-63CB-3799-F3AEF89A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6B2D90-8608-91F4-A8C3-26AE3311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458098"/>
            <a:ext cx="11309538" cy="6127238"/>
          </a:xfrm>
        </p:spPr>
      </p:pic>
    </p:spTree>
    <p:extLst>
      <p:ext uri="{BB962C8B-B14F-4D97-AF65-F5344CB8AC3E}">
        <p14:creationId xmlns:p14="http://schemas.microsoft.com/office/powerpoint/2010/main" val="40547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37EBF-2D07-1984-4550-08E6238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32F9D9-0A3D-2996-7E9E-7465658A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09" y="2862990"/>
            <a:ext cx="6659346" cy="1910045"/>
          </a:xfrm>
        </p:spPr>
      </p:pic>
    </p:spTree>
    <p:extLst>
      <p:ext uri="{BB962C8B-B14F-4D97-AF65-F5344CB8AC3E}">
        <p14:creationId xmlns:p14="http://schemas.microsoft.com/office/powerpoint/2010/main" val="125355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5CA0F-68AA-49C1-1417-CC73AE62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2F7A6A-EBA6-AB68-1A2B-362568832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65125"/>
            <a:ext cx="8112223" cy="611346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7BA2DB-7F76-6DDB-4CE2-EDBCCF52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38" y="4800843"/>
            <a:ext cx="665740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0DC5B-4206-92C3-34B3-40BA17C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EDFA065-C5B3-9656-1EC3-EE1C452D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4753"/>
            <a:ext cx="10817182" cy="6138122"/>
          </a:xfrm>
        </p:spPr>
      </p:pic>
    </p:spTree>
    <p:extLst>
      <p:ext uri="{BB962C8B-B14F-4D97-AF65-F5344CB8AC3E}">
        <p14:creationId xmlns:p14="http://schemas.microsoft.com/office/powerpoint/2010/main" val="309795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7EEE4-C05F-D116-06FE-3FE941D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Thonny</a:t>
            </a:r>
            <a:r>
              <a:rPr lang="zh-TW" altLang="en-US" dirty="0"/>
              <a:t>簡介</a:t>
            </a:r>
            <a:br>
              <a:rPr lang="en-US" altLang="zh-TW" dirty="0"/>
            </a:br>
            <a:r>
              <a:rPr lang="en-US" altLang="zh-TW" dirty="0"/>
              <a:t>https://reurl.cc/rDY0xE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529A3-27DC-59D9-9C9C-4A9D30B9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695" y="1825624"/>
            <a:ext cx="6072325" cy="4850383"/>
          </a:xfrm>
        </p:spPr>
      </p:pic>
    </p:spTree>
    <p:extLst>
      <p:ext uri="{BB962C8B-B14F-4D97-AF65-F5344CB8AC3E}">
        <p14:creationId xmlns:p14="http://schemas.microsoft.com/office/powerpoint/2010/main" val="105931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055AA-EE1B-C52B-7E24-53E91300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DE0992-2690-9F7D-77C4-A63AEE8E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71" y="493399"/>
            <a:ext cx="9570862" cy="5871201"/>
          </a:xfrm>
        </p:spPr>
      </p:pic>
    </p:spTree>
    <p:extLst>
      <p:ext uri="{BB962C8B-B14F-4D97-AF65-F5344CB8AC3E}">
        <p14:creationId xmlns:p14="http://schemas.microsoft.com/office/powerpoint/2010/main" val="28668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16AF5-BCB3-E7F3-23B8-2EA8B92E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ADC85E-FD05-D696-A568-A21C7C95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3" y="148461"/>
            <a:ext cx="9641149" cy="6344414"/>
          </a:xfrm>
        </p:spPr>
      </p:pic>
    </p:spTree>
    <p:extLst>
      <p:ext uri="{BB962C8B-B14F-4D97-AF65-F5344CB8AC3E}">
        <p14:creationId xmlns:p14="http://schemas.microsoft.com/office/powerpoint/2010/main" val="142790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EC672-D707-64A1-C08D-E8DA3302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F69B72-D8F9-3C8D-E82B-2F758E1B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5" y="205164"/>
            <a:ext cx="9856012" cy="6447671"/>
          </a:xfrm>
        </p:spPr>
      </p:pic>
    </p:spTree>
    <p:extLst>
      <p:ext uri="{BB962C8B-B14F-4D97-AF65-F5344CB8AC3E}">
        <p14:creationId xmlns:p14="http://schemas.microsoft.com/office/powerpoint/2010/main" val="85768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291E4-A8DF-74D6-9C1B-3003125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5592A5-6A0B-20F8-EFBB-E0BCDC3A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2" y="844735"/>
            <a:ext cx="10618190" cy="5168529"/>
          </a:xfrm>
        </p:spPr>
      </p:pic>
    </p:spTree>
    <p:extLst>
      <p:ext uri="{BB962C8B-B14F-4D97-AF65-F5344CB8AC3E}">
        <p14:creationId xmlns:p14="http://schemas.microsoft.com/office/powerpoint/2010/main" val="416083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C7FC0-9BBC-50EB-D052-048A2D2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522F2C-4620-0783-4E87-B8854D13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2" y="450161"/>
            <a:ext cx="9871349" cy="6042714"/>
          </a:xfrm>
        </p:spPr>
      </p:pic>
    </p:spTree>
    <p:extLst>
      <p:ext uri="{BB962C8B-B14F-4D97-AF65-F5344CB8AC3E}">
        <p14:creationId xmlns:p14="http://schemas.microsoft.com/office/powerpoint/2010/main" val="377046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E37C6-738E-717B-E3F6-2AF17E8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B09478-3C20-F4FD-C410-F9CD3630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9" y="358741"/>
            <a:ext cx="10325791" cy="6134134"/>
          </a:xfrm>
        </p:spPr>
      </p:pic>
    </p:spTree>
    <p:extLst>
      <p:ext uri="{BB962C8B-B14F-4D97-AF65-F5344CB8AC3E}">
        <p14:creationId xmlns:p14="http://schemas.microsoft.com/office/powerpoint/2010/main" val="232418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CF0AF-547D-E6B6-710D-DF08387C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1296D3-250C-50D2-6DB9-FE0B1465D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3" y="190670"/>
            <a:ext cx="9592965" cy="6476660"/>
          </a:xfrm>
        </p:spPr>
      </p:pic>
    </p:spTree>
    <p:extLst>
      <p:ext uri="{BB962C8B-B14F-4D97-AF65-F5344CB8AC3E}">
        <p14:creationId xmlns:p14="http://schemas.microsoft.com/office/powerpoint/2010/main" val="125033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78EAF-FA03-94D8-8C0F-6263681E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4622D6-720C-70D3-425C-D387A2D2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6" y="1171852"/>
            <a:ext cx="11324467" cy="4115625"/>
          </a:xfrm>
        </p:spPr>
      </p:pic>
    </p:spTree>
    <p:extLst>
      <p:ext uri="{BB962C8B-B14F-4D97-AF65-F5344CB8AC3E}">
        <p14:creationId xmlns:p14="http://schemas.microsoft.com/office/powerpoint/2010/main" val="391341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A6C7-BE74-A598-C553-55A7FBC7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DCF342-6D76-BDBF-450E-104D4DC3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584"/>
            <a:ext cx="10515599" cy="6000291"/>
          </a:xfrm>
        </p:spPr>
      </p:pic>
    </p:spTree>
    <p:extLst>
      <p:ext uri="{BB962C8B-B14F-4D97-AF65-F5344CB8AC3E}">
        <p14:creationId xmlns:p14="http://schemas.microsoft.com/office/powerpoint/2010/main" val="285258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995D9-71CC-625D-2F35-EAA9487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D436A3-EC44-9FE5-8644-F1D67EFEC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6" y="565740"/>
            <a:ext cx="10159348" cy="6046228"/>
          </a:xfrm>
        </p:spPr>
      </p:pic>
    </p:spTree>
    <p:extLst>
      <p:ext uri="{BB962C8B-B14F-4D97-AF65-F5344CB8AC3E}">
        <p14:creationId xmlns:p14="http://schemas.microsoft.com/office/powerpoint/2010/main" val="148156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00D73-C229-1D81-7766-0D816151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https://thonny.org/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55B51B-6CB9-2448-3692-975436E60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9" y="1825625"/>
            <a:ext cx="4048497" cy="4351338"/>
          </a:xfrm>
        </p:spPr>
      </p:pic>
    </p:spTree>
    <p:extLst>
      <p:ext uri="{BB962C8B-B14F-4D97-AF65-F5344CB8AC3E}">
        <p14:creationId xmlns:p14="http://schemas.microsoft.com/office/powerpoint/2010/main" val="206699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D9C51-493A-51AA-6EBA-012023A2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8A0C7E-ECF9-0657-F19B-D969BD9A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0436" y="438765"/>
            <a:ext cx="5971127" cy="5980472"/>
          </a:xfrm>
        </p:spPr>
      </p:pic>
    </p:spTree>
    <p:extLst>
      <p:ext uri="{BB962C8B-B14F-4D97-AF65-F5344CB8AC3E}">
        <p14:creationId xmlns:p14="http://schemas.microsoft.com/office/powerpoint/2010/main" val="412726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9DBAD-9409-4B01-E470-C97B2BE4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https://reurl.cc/rDY08E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C30004-300A-F795-EA5E-636C270F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373" y="1825625"/>
            <a:ext cx="4227828" cy="4351338"/>
          </a:xfrm>
        </p:spPr>
      </p:pic>
    </p:spTree>
    <p:extLst>
      <p:ext uri="{BB962C8B-B14F-4D97-AF65-F5344CB8AC3E}">
        <p14:creationId xmlns:p14="http://schemas.microsoft.com/office/powerpoint/2010/main" val="389958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B50DB-FEBF-B038-CD49-C48C56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E9C23B-CB07-A515-5E62-AC7C61EF1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21" y="271951"/>
            <a:ext cx="7850357" cy="6314098"/>
          </a:xfrm>
        </p:spPr>
      </p:pic>
    </p:spTree>
    <p:extLst>
      <p:ext uri="{BB962C8B-B14F-4D97-AF65-F5344CB8AC3E}">
        <p14:creationId xmlns:p14="http://schemas.microsoft.com/office/powerpoint/2010/main" val="287791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7A20C-D68F-F882-DC94-93E97C6A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DC619E9-8498-153D-9AA1-E1679DE7C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5" y="420610"/>
            <a:ext cx="11537310" cy="6255386"/>
          </a:xfrm>
        </p:spPr>
      </p:pic>
    </p:spTree>
    <p:extLst>
      <p:ext uri="{BB962C8B-B14F-4D97-AF65-F5344CB8AC3E}">
        <p14:creationId xmlns:p14="http://schemas.microsoft.com/office/powerpoint/2010/main" val="230118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7C6AD-20EF-4451-BDE7-0154BACB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7FBBAF-E93A-632C-42F9-0550614A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5" y="325329"/>
            <a:ext cx="11680809" cy="6207341"/>
          </a:xfrm>
        </p:spPr>
      </p:pic>
    </p:spTree>
    <p:extLst>
      <p:ext uri="{BB962C8B-B14F-4D97-AF65-F5344CB8AC3E}">
        <p14:creationId xmlns:p14="http://schemas.microsoft.com/office/powerpoint/2010/main" val="154087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F8298-36B9-9FB5-E4F2-088625EF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7731FA-B9D4-3579-932A-88D282F7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365125"/>
            <a:ext cx="5064765" cy="58396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AF1F2B-C328-0616-3779-9EC78BF8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26" y="1189796"/>
            <a:ext cx="6179711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75</TotalTime>
  <Words>72</Words>
  <Application>Microsoft Office PowerPoint</Application>
  <PresentationFormat>寬螢幕</PresentationFormat>
  <Paragraphs>11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3" baseType="lpstr">
      <vt:lpstr>Arial</vt:lpstr>
      <vt:lpstr>Corbel</vt:lpstr>
      <vt:lpstr>深度</vt:lpstr>
      <vt:lpstr>物聯網~空氣盒子 </vt:lpstr>
      <vt:lpstr>大綱</vt:lpstr>
      <vt:lpstr>Thonny簡介 https://reurl.cc/rDY0xE</vt:lpstr>
      <vt:lpstr>https://thonny.org/</vt:lpstr>
      <vt:lpstr>https://reurl.cc/rDY08E</vt:lpstr>
      <vt:lpstr>PowerPoint 簡報</vt:lpstr>
      <vt:lpstr>PowerPoint 簡報</vt:lpstr>
      <vt:lpstr>PowerPoint 簡報</vt:lpstr>
      <vt:lpstr>PowerPoint 簡報</vt:lpstr>
      <vt:lpstr>https://pm25.lass-net.org/</vt:lpstr>
      <vt:lpstr>https://pm25.lass-net.org/GIS/IDW/</vt:lpstr>
      <vt:lpstr>PowerPoint 簡報</vt:lpstr>
      <vt:lpstr>https://v5.airmap.g0v.tw/#/map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物聯網~空氣盒子 </dc:title>
  <dc:creator>坤達 謝</dc:creator>
  <cp:lastModifiedBy>坤達 謝</cp:lastModifiedBy>
  <cp:revision>2</cp:revision>
  <dcterms:created xsi:type="dcterms:W3CDTF">2022-05-28T07:46:45Z</dcterms:created>
  <dcterms:modified xsi:type="dcterms:W3CDTF">2022-05-28T09:02:06Z</dcterms:modified>
</cp:coreProperties>
</file>